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0.png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1.png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2.png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3.png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4.png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5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26-07-2020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26-07-2020)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16,251,820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204,606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648,622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4,104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61,956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1,278 cases (2%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38.0# in confirmed cases, 56.0#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20.0# in cases per capita, 58.0#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26-07-2020)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4.0%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0.8% (+0.0%)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(4,233,923)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(54,953)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Mexico recorded the most new fatal cases (1,035)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430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